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7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0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7DA4-0195-43BD-BBF8-80E1C69FC65C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5540-7097-40D1-B790-0401CBA35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gracey@miracosta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010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SURF ISLO HISTORY AND RESULTS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Shannon Gracey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Coordinator, Student Learning Outcomes Assessment Committee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OVERALL VS BIOLOGY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3145"/>
            <a:ext cx="5638800" cy="545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MATH VS OVERALL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322387"/>
            <a:ext cx="4876800" cy="549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6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GENDER COMPARISON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066800"/>
            <a:ext cx="5340350" cy="563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PRETRANSFER MATH VS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TRANSFER MATH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19" y="1524000"/>
            <a:ext cx="5579181" cy="52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7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NEXT STEPS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6781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Assess all ISLOs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Should we continue to use this method?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Validation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Students’ right to know about the assessment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Other issues?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6781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What information are you interested in seeing?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Age comparisons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Duplicated Students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All </a:t>
            </a:r>
            <a:r>
              <a:rPr lang="en-US" b="1" dirty="0" err="1" smtClean="0">
                <a:solidFill>
                  <a:schemeClr val="bg1"/>
                </a:solidFill>
              </a:rPr>
              <a:t>pretransfer</a:t>
            </a:r>
            <a:r>
              <a:rPr lang="en-US" b="1" dirty="0" smtClean="0">
                <a:solidFill>
                  <a:schemeClr val="bg1"/>
                </a:solidFill>
              </a:rPr>
              <a:t> vs transfer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Other suggestions?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STAFF DEVELOPMENT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6781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What kind of staff development would you like to see for SLOs?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Assessment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PLO reflection in program review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Cross discipline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Other suggestions?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SLOAC DROP-IN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OFFICE HOURS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743200"/>
            <a:ext cx="6781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Where: OC4603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When: Tentatively T/TH from 9-11 and W from 9-12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SHANNON GRACEY’S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CONTACT INFORMATION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743200"/>
            <a:ext cx="6781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Email: </a:t>
            </a:r>
            <a:r>
              <a:rPr lang="en-US" sz="3600" b="1" dirty="0" smtClean="0">
                <a:solidFill>
                  <a:srgbClr val="FFC000"/>
                </a:solidFill>
                <a:hlinkClick r:id="rId2"/>
              </a:rPr>
              <a:t>sgracey@miracosta.edu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Phone: (760) 757-6306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Email is the ideal method of contact… 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48768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Just remember…you are an integral part of the SLO and accreditation process. We value your ideas!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sgracey\AppData\Local\Microsoft\Windows\Temporary Internet Files\Content.IE5\JSIMBAJX\ideas-m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514600" cy="37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INITIAL ISLO ASSESSMENT METHOD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Course mapping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Stratified data by ADM ranking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Randomly selected from courses which were 	ranked as 5’s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Set competency level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Results were found by (# of CSLOs which met competency)/(total # of CSLOs)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Pros and Cons</a:t>
            </a:r>
          </a:p>
        </p:txBody>
      </p:sp>
    </p:spTree>
    <p:extLst>
      <p:ext uri="{BB962C8B-B14F-4D97-AF65-F5344CB8AC3E}">
        <p14:creationId xmlns:p14="http://schemas.microsoft.com/office/powerpoint/2010/main" val="35419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ALL COLLEGE DAY: ISLOS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SPRING 2014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All faculty, administrators, and staff were invited to provide input on ISLOs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Should the ISLOs be changed?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What is meant by “critical thinking”?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 should the ISLOs be assessed?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When using course mapping, how should the courses be selected?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FRIDAY: ISLOS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SPRING 2014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62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All faculty and administrators were invited to focus groups developed from the All College Day event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Focus groups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Critical thinking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Different methods of assessment?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ourse mapping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 PSLO focus groups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Watson-Glaser Critical thinking assessment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SURF ISLO ASSESSMENT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IS BORN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743200"/>
            <a:ext cx="56388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SURF ISLO subcommittee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Plan logistics with AIS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Develop a rubric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ASSESSMENT METHODS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3200"/>
            <a:ext cx="7315200" cy="3124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We left it open so that faculty could explore different methods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Holistic/overall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Specific assessment item(s) to assess the CT ISLO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Other ideas?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RUBRIC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2438400"/>
            <a:ext cx="9144000" cy="314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0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OVERALL RESULTS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n = 4041 students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Participation rate: 3867/4041 ≈ 95.7%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A rubric score of at least 3 meets competency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Measure of Center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Median rubric score is 3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Mode is a rubric score of 3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Competency has been met</a:t>
            </a:r>
          </a:p>
        </p:txBody>
      </p:sp>
    </p:spTree>
    <p:extLst>
      <p:ext uri="{BB962C8B-B14F-4D97-AF65-F5344CB8AC3E}">
        <p14:creationId xmlns:p14="http://schemas.microsoft.com/office/powerpoint/2010/main" val="1112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OVERALL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ALL ASSESSED COURSES/STUDENTS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21957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54" y="1752601"/>
            <a:ext cx="405031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343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SURF ISLO HISTORY AND RESULTS</vt:lpstr>
      <vt:lpstr>INITIAL ISLO ASSESSMENT METHOD</vt:lpstr>
      <vt:lpstr>ALL COLLEGE DAY: ISLOS SPRING 2014</vt:lpstr>
      <vt:lpstr>5TH FRIDAY: ISLOS SPRING 2014</vt:lpstr>
      <vt:lpstr>THE SURF ISLO ASSESSMENT  IS BORN</vt:lpstr>
      <vt:lpstr>ASSESSMENT METHODS</vt:lpstr>
      <vt:lpstr>THE RUBRIC</vt:lpstr>
      <vt:lpstr>OVERALL RESULTS</vt:lpstr>
      <vt:lpstr>OVERALL  ALL ASSESSED COURSES/STUDENTS</vt:lpstr>
      <vt:lpstr>OVERALL VS BIOLOGY</vt:lpstr>
      <vt:lpstr>MATH VS OVERALL</vt:lpstr>
      <vt:lpstr>GENDER COMPARISON</vt:lpstr>
      <vt:lpstr>PRETRANSFER MATH VS  TRANSFER MATH</vt:lpstr>
      <vt:lpstr>NEXT STEPS</vt:lpstr>
      <vt:lpstr>DATA</vt:lpstr>
      <vt:lpstr>STAFF DEVELOPMENT</vt:lpstr>
      <vt:lpstr>SLOAC DROP-IN  OFFICE HOURS</vt:lpstr>
      <vt:lpstr>SHANNON GRACEY’S  CONTACT INFORMATION</vt:lpstr>
      <vt:lpstr>THANK YOU!</vt:lpstr>
    </vt:vector>
  </TitlesOfParts>
  <Company>MiraCosta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 ISLO HISTORY AND RESULTS</dc:title>
  <dc:creator>Gracey, Shannon</dc:creator>
  <cp:lastModifiedBy>Gracey, Shannon</cp:lastModifiedBy>
  <cp:revision>28</cp:revision>
  <dcterms:created xsi:type="dcterms:W3CDTF">2015-01-13T20:31:45Z</dcterms:created>
  <dcterms:modified xsi:type="dcterms:W3CDTF">2015-01-14T06:06:08Z</dcterms:modified>
</cp:coreProperties>
</file>